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61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6" r:id="rId16"/>
    <p:sldId id="268" r:id="rId17"/>
    <p:sldId id="267" r:id="rId18"/>
    <p:sldId id="260" r:id="rId19"/>
    <p:sldId id="26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2922" autoAdjust="0"/>
  </p:normalViewPr>
  <p:slideViewPr>
    <p:cSldViewPr>
      <p:cViewPr varScale="1">
        <p:scale>
          <a:sx n="48" d="100"/>
          <a:sy n="48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8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92E259-1F36-4E71-B427-0B1426ADE4C4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CCCF8-FF66-40F9-91D2-E5FA0A9D6D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>
    <p:strip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komu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071810"/>
            <a:ext cx="4643438" cy="19288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  <a:ea typeface="+mj-ea"/>
                <a:cs typeface="+mj-cs"/>
              </a:rPr>
              <a:t>Отличник просвещения РСФСР  </a:t>
            </a:r>
          </a:p>
          <a:p>
            <a:pPr algn="ctr"/>
            <a:r>
              <a:rPr lang="ru-RU" sz="2400" dirty="0" smtClean="0">
                <a:latin typeface="Monotype Corsiva" pitchFamily="66" charset="0"/>
                <a:ea typeface="+mj-ea"/>
                <a:cs typeface="+mj-cs"/>
              </a:rPr>
              <a:t>Заслуженный учитель школ РС(Я)</a:t>
            </a:r>
          </a:p>
          <a:p>
            <a:pPr algn="ctr"/>
            <a:r>
              <a:rPr lang="ru-RU" sz="2400" dirty="0" smtClean="0">
                <a:latin typeface="Monotype Corsiva" pitchFamily="66" charset="0"/>
                <a:ea typeface="+mj-ea"/>
                <a:cs typeface="+mj-cs"/>
              </a:rPr>
              <a:t>Народный мастер </a:t>
            </a:r>
          </a:p>
          <a:p>
            <a:pPr algn="ctr"/>
            <a:r>
              <a:rPr lang="ru-RU" sz="2400" dirty="0" smtClean="0">
                <a:latin typeface="Monotype Corsiva" pitchFamily="66" charset="0"/>
                <a:ea typeface="+mj-ea"/>
                <a:cs typeface="+mj-cs"/>
              </a:rPr>
              <a:t>по изготовлению </a:t>
            </a:r>
            <a:r>
              <a:rPr lang="ru-RU" sz="2400" dirty="0" err="1" smtClean="0">
                <a:latin typeface="Monotype Corsiva" pitchFamily="66" charset="0"/>
                <a:ea typeface="+mj-ea"/>
                <a:cs typeface="+mj-cs"/>
              </a:rPr>
              <a:t>хомуса</a:t>
            </a:r>
            <a:r>
              <a:rPr lang="ru-RU" sz="2400" dirty="0" smtClean="0"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2400" dirty="0"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8" name="Picture 4" descr="C:\Documents and Settings\Методист\Мои документы\визитка ГИН\фото ГИН\Scan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714488"/>
            <a:ext cx="3412015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643050"/>
            <a:ext cx="5000628" cy="141445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Иннокентий Никитич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4400" dirty="0" err="1" smtClean="0">
                <a:solidFill>
                  <a:schemeClr val="tx1"/>
                </a:solidFill>
                <a:effectLst/>
                <a:latin typeface="Monotype Corsiva" pitchFamily="66" charset="0"/>
              </a:rPr>
              <a:t>Готовцев</a:t>
            </a:r>
            <a:endParaRPr lang="ru-RU" sz="440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643042" y="714356"/>
            <a:ext cx="6357982" cy="57148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Намский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улус Республики С</a:t>
            </a:r>
            <a:r>
              <a:rPr lang="ru-RU" sz="2400" dirty="0" smtClean="0">
                <a:latin typeface="Monotype Corsiva" pitchFamily="66" charset="0"/>
                <a:ea typeface="+mj-ea"/>
                <a:cs typeface="+mj-cs"/>
              </a:rPr>
              <a:t>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ха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(Якутия)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00298" y="5857892"/>
            <a:ext cx="4643438" cy="50009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 smtClean="0">
                <a:latin typeface="Monotype Corsiva" pitchFamily="66" charset="0"/>
                <a:ea typeface="+mj-ea"/>
                <a:cs typeface="+mj-cs"/>
              </a:rPr>
              <a:t>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.Намцы 2009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етодист\Мои документы\визитка ГИН\фото ГИН\Scan0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56113">
            <a:off x="663864" y="952804"/>
            <a:ext cx="3429000" cy="5072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Documents and Settings\Методист\Мои документы\визитка ГИН\фото ГИН\Scan0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35991">
            <a:off x="5031815" y="4063993"/>
            <a:ext cx="3099272" cy="2113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Documents and Settings\Методист\Мои документы\визитка ГИН\фото ГИН\Scan00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929322" y="1071546"/>
            <a:ext cx="3429024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Documents and Settings\Методист\Мои документы\визитка ГИН\фото ГИН\Scan00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214290"/>
            <a:ext cx="1725791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5429288" cy="26432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 выставочной галерее Союза художников  РС(Я)  «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Ургэл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»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г.Якутск  16.02.2008 г.</a:t>
            </a:r>
          </a:p>
        </p:txBody>
      </p:sp>
      <p:pic>
        <p:nvPicPr>
          <p:cNvPr id="14340" name="Picture 4" descr="D:\Готовцев И.Н. в Ургэле. 16.02.2008 г\SI85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857520" cy="4788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 descr="D:\Готовцев И.Н. в Ургэле. 16.02.2008 г\SI85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310293" y="2761619"/>
            <a:ext cx="3308707" cy="3929090"/>
          </a:xfrm>
          <a:prstGeom prst="roundRect">
            <a:avLst>
              <a:gd name="adj" fmla="val 11111"/>
            </a:avLst>
          </a:prstGeom>
          <a:ln w="1905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Готовцев И.Н. в Ургэле. 16.02.2008 г\SI850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857628"/>
            <a:ext cx="1696653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5000636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Иванов В.П – соратник и друг, руководитель, создавший условия для  творческой работы мастера</a:t>
            </a:r>
          </a:p>
        </p:txBody>
      </p:sp>
      <p:pic>
        <p:nvPicPr>
          <p:cNvPr id="15364" name="Picture 4" descr="D:\Готовцев И.Н. в Ургэле. 16.02.2008 г\SI850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714356"/>
            <a:ext cx="1784834" cy="2820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57620" y="1285860"/>
            <a:ext cx="235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Монастырев И.И. – духовный наставник и друг, создавший талисман-оберег для народного мастера</a:t>
            </a:r>
          </a:p>
        </p:txBody>
      </p:sp>
      <p:pic>
        <p:nvPicPr>
          <p:cNvPr id="9218" name="Picture 2" descr="C:\Documents and Settings\Методист\Мои документы\визитка ГИН\фото ГИН\Новая папка\P10606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591572" y="2052106"/>
            <a:ext cx="5715040" cy="289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000372"/>
            <a:ext cx="4357718" cy="71438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Петров  Г.Г.  -  художник-дизайнер,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создающий художественный образ изделий </a:t>
            </a:r>
          </a:p>
        </p:txBody>
      </p:sp>
      <p:pic>
        <p:nvPicPr>
          <p:cNvPr id="16386" name="Picture 2" descr="D:\Готовцев И.Н. в Ургэле. 16.02.2008 г\SI850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857628"/>
            <a:ext cx="734377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D:\Готовцев И.Н. в Ургэле. 16.02.2008 г\SI850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071966" cy="237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1214422"/>
            <a:ext cx="3857652" cy="922016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Манжуров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А.Н. –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ювелир-художник, производящий ювелирную обработку изделий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Готовцев И.Н. в Ургэле. 16.02.2008 г\SI85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928826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642918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Шишигин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С.С.–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мастер-импровизатор мирового класса, друг и единомышленник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11" descr="D:\Готовцев И.Н. в Ургэле. 16.02.2008 г\SI850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2000264" cy="2799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3071810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Данилова М.И.–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участница Всероссийского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телепроекта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«Минута славы» сыгравшая на авторском 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хомусе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Готовцева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И.Н. 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D:\Готовцев И.Н. в Ургэле. 16.02.2008 г\SI8501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4643446"/>
            <a:ext cx="4900324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Готовцев И.Н. в Ургэле. 16.02.2008 г\SI8501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4643446"/>
            <a:ext cx="3158824" cy="1816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71480"/>
            <a:ext cx="5000628" cy="2000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 выставке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 центре и музее 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хомуса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г.Якутск   8.07.2008 г.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D:\Выставка Готовцева И.Н. 8.07.2008г\SI8554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617943" y="1975211"/>
            <a:ext cx="5429288" cy="333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D:\Выставка Готовцева И.Н. 8.07.2008г\SI8553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2857496"/>
            <a:ext cx="473202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Выставка Готовцева И.Н. 8.07.2008г\SI8554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857232"/>
            <a:ext cx="3333772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D:\Выставка Готовцева И.Н. 8.07.2008г\SI8554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3571876"/>
            <a:ext cx="3286148" cy="2464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4" name="Picture 2" descr="D:\Выставка Готовцева И.Н. 8.07.2008г\SI8555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76684" y="214290"/>
            <a:ext cx="476253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D:\Выставка Готовцева И.Н. 8.07.2008г\SI8553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929066"/>
            <a:ext cx="331639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Выставка Готовцева И.Н. 8.07.2008г\SI8554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70244">
            <a:off x="284396" y="243292"/>
            <a:ext cx="6286544" cy="4191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D:\Выставка Готовцева И.Н. 8.07.2008г\SI8554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500438"/>
            <a:ext cx="4143404" cy="3107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D:\Выставка Готовцева И.Н. 8.07.2008г\SI8553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-515971" y="4246564"/>
            <a:ext cx="3175020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5" descr="D:\Выставка Готовцева И.Н. 8.07.2008г\SI8554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36720" y="0"/>
            <a:ext cx="2329241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D:\Выставка Готовцева И.Н. 8.07.2008г\SI8554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825942" y="2081007"/>
            <a:ext cx="3470263" cy="316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6715172" cy="157163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5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Иннокентий Никитич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– человек  редкостной работоспособности и целеустремленности. Активный сторонник  здорового образа жизни. Занимается закаливанием организма, дыхательной гимнастикой.</a:t>
            </a:r>
          </a:p>
        </p:txBody>
      </p:sp>
      <p:pic>
        <p:nvPicPr>
          <p:cNvPr id="7177" name="Picture 9" descr="D:\P90201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929066"/>
            <a:ext cx="3346447" cy="25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D:\P90201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15229">
            <a:off x="2663401" y="4853490"/>
            <a:ext cx="1881375" cy="1836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11" descr="D:\P90201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2428868"/>
            <a:ext cx="3143272" cy="245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14282" y="4929198"/>
            <a:ext cx="2500330" cy="707886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Разговор с духом Огня </a:t>
            </a:r>
            <a:r>
              <a:rPr lang="ru-RU" dirty="0" smtClean="0"/>
              <a:t>–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Аал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Уот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иччитэ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Documents and Settings\Методист\Мои документы\визитка ГИН\фото ГИН\Новая папка\P1060693.JPG"/>
          <p:cNvPicPr>
            <a:picLocks noChangeAspect="1" noChangeArrowheads="1"/>
          </p:cNvPicPr>
          <p:nvPr/>
        </p:nvPicPr>
        <p:blipFill>
          <a:blip r:embed="rId5" cstate="screen"/>
          <a:srcRect l="-1211" r="-1831"/>
          <a:stretch>
            <a:fillRect/>
          </a:stretch>
        </p:blipFill>
        <p:spPr bwMode="auto">
          <a:xfrm rot="5400000">
            <a:off x="5953145" y="904847"/>
            <a:ext cx="3809974" cy="2285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4357694"/>
            <a:ext cx="3000396" cy="2286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Иннокентий Никитич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 женой Матреной Алексеевной воспитали дочь и четверо сыновей, имеют 9 внучек.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714356"/>
            <a:ext cx="3071834" cy="78581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Семья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3" descr="C:\Documents and Settings\Методист\Мои документы\визитка ГИН\фото ГИН\Scan0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928670"/>
            <a:ext cx="2949473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Documents and Settings\Методист\Мои документы\визитка ГИН\фото ГИН\семья 2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928802"/>
            <a:ext cx="4990792" cy="33575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8715436" cy="328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Иннокентий Никитич родился  в 1942 г. в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Батагайском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наслеге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Усть-Алданского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района Якутии. В 1962 г. окончил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Дюпсюнскую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среднюю школу. С 1962 по 1965 гг. служил в рядах Светской Армии. С 1965 г. – учитель начальных классов. В 1972 г. окончил Якутский госуниверситет, получил квалификацию учителя якутского языка и литературы. С 1970 по 1994 гг. работал учителем во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Хомустахской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средней школе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Намского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улуса. С 1994 по 2007 гг. преподавал в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Намском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педагогическом колледже. 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Методист\Мои документы\Мои рисунки\2009-06 (июн)\сканирова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714356"/>
            <a:ext cx="3500462" cy="2440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Методист\Мои документы\Мои рисунки\2009-06 (июн)\Scan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714356"/>
            <a:ext cx="3286148" cy="243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3900486" cy="78581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Контакты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00174"/>
            <a:ext cx="5400684" cy="3136594"/>
          </a:xfrm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Дом. адрес: 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РС(Я) </a:t>
            </a:r>
            <a:r>
              <a:rPr lang="en-US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Намский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улус с.Намцы,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ул.Н.Рыкунова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2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Дом.тел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.: 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8 (41162)  42-212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Сотовый тел.: 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89244683571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Информация о деятельности на сайте: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sym typeface="Wingdings" pitchFamily="2" charset="2"/>
                <a:hlinkClick r:id="rId2"/>
              </a:rPr>
              <a:t>://www.komus.ru</a:t>
            </a:r>
            <a:r>
              <a:rPr lang="en-US" sz="2400" dirty="0" smtClean="0">
                <a:sym typeface="Wingdings" pitchFamily="2" charset="2"/>
              </a:rPr>
              <a:t>  </a:t>
            </a:r>
          </a:p>
          <a:p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Выставка Готовцева И.Н. 8.07.2008г\SI8554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14488"/>
            <a:ext cx="2714644" cy="395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Documents and Settings\Методист\Мои документы\визитка ГИН\фото ГИН\P3010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643446"/>
            <a:ext cx="3408354" cy="1769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214842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Имеет квалификации шофера, тракториста, сварщика, изготовителя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учителя.</a:t>
            </a:r>
          </a:p>
          <a:p>
            <a:pPr marL="0" indent="35560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 1994 г. специальным республиканским советом присвоено почетное звание «Народный мастер» по изготовлению Якутского народного музыкального инструмента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варганной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музыки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  </a:t>
            </a:r>
          </a:p>
        </p:txBody>
      </p:sp>
      <p:pic>
        <p:nvPicPr>
          <p:cNvPr id="4" name="Picture 3" descr="D:\Выставка Готовцева И.Н. 8.07.2008г\SI8555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3571876"/>
            <a:ext cx="2571768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D:\Выставка Готовцева И.Н. 8.07.2008г\SI8555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85728"/>
            <a:ext cx="438152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Выставка Готовцева И.Н. 8.07.2008г\SI8555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140609" y="4003531"/>
            <a:ext cx="3314680" cy="1879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85704"/>
            <a:ext cx="5214974" cy="64294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Monotype Corsiva" pitchFamily="66" charset="0"/>
              </a:rPr>
              <a:t>Иннокентий Никитич </a:t>
            </a: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Участник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конгрессов, дипломант 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III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Всемирного конгресса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варганной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музыки,</a:t>
            </a: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Автор брошюры «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Готовцева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Обладатель Гран-при республиканского конкурса мастеров изготовителей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им.С.Гоголева-Амынньыкы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уус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Лауреат Европейского фестиваля варгана, прошедшего в г.Осло, Норвегия</a:t>
            </a: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Организатор авторской школы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(приказ МО РС(Я) «01-06/01 от 5.01.1999г.)</a:t>
            </a: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Автор новой станочной технологии изготовления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Автор двух изобретений в якутском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(патент РФ от 1998г.)</a:t>
            </a:r>
          </a:p>
          <a:p>
            <a:pPr marL="450850" indent="-27305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Автор журнала-альбома «Новые технологии якутского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» (2003г)</a:t>
            </a:r>
          </a:p>
          <a:p>
            <a:pPr marL="450850" indent="-273050"/>
            <a:endParaRPr lang="ru-RU" dirty="0"/>
          </a:p>
        </p:txBody>
      </p:sp>
      <p:pic>
        <p:nvPicPr>
          <p:cNvPr id="5" name="Picture 2" descr="C:\Documents and Settings\Методист\Мои документы\визитка ГИН\фото ГИН\Новая папка\P10606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97415" y="3060114"/>
            <a:ext cx="4938706" cy="210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Методист\Мои документы\визитка ГИН\фото ГИН\Новая папка\P10606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90141">
            <a:off x="436355" y="347641"/>
            <a:ext cx="1845125" cy="1660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680084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Творческие поездки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Documents and Settings\Методист\Мои документы\Мои рисунки\2009-06 (июн)\Scan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85926"/>
            <a:ext cx="309527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Методист\Мои документы\Мои рисунки\2009-06 (июн)\Scan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256"/>
            <a:ext cx="3048268" cy="2150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Методист\Мои документы\Мои рисунки\2009-06 (июн)\Scan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08386" y="857233"/>
            <a:ext cx="214799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500174"/>
            <a:ext cx="3071834" cy="1071570"/>
          </a:xfrm>
          <a:ln>
            <a:solidFill>
              <a:srgbClr val="00B0F0"/>
            </a:solidFill>
            <a:prstDash val="lg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Международный фестиваль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варганной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музыки.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Авс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трия,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г.Мольн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, 1998 г.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72066" y="3071810"/>
            <a:ext cx="3714776" cy="1428760"/>
          </a:xfrm>
          <a:prstGeom prst="rect">
            <a:avLst/>
          </a:prstGeom>
          <a:ln>
            <a:solidFill>
              <a:srgbClr val="00B0F0"/>
            </a:solidFill>
            <a:prstDash val="lgDash"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Творческая вы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ставка автора новой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технологии изготовления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хомуса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Готовцева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И.Н.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Япония, г.Токио, 2002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57554" y="5357826"/>
            <a:ext cx="4786346" cy="1071570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Международный фестиваль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варганной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музыки народностей Севера.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Норвегия,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г.Фагернес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2000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6808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 страницах  журнала-альбома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«Новые технологии якутского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хомуса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428736"/>
            <a:ext cx="5614998" cy="514353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Педагогическая технология авторской школы народного мастера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И.Н.Готовцева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 Особенности методики.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Устав авторской школы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народного мастера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Готовцева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И.Н.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Принят решением педагогического совета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Намского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педагогического училища 1988г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Положение о творческой мастерской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педагога-народного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мастера УЬУЙААН. 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Утверждено Министром образования Республики Саха (Якутия)  Е.И.Михайловой 18.02.1998г.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Рецензия к методическому пособию «Авторская школа народного мастера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Готовцева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И.Н.» (изготовление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хомуса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)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доктора филологических наук, президента Международного центра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варганной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музыки И.Е.Алексеева 20.03.2000г.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Эскизы 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Г.Г.Петрова-дизайнера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и учащихся авторской школы</a:t>
            </a:r>
          </a:p>
        </p:txBody>
      </p:sp>
      <p:pic>
        <p:nvPicPr>
          <p:cNvPr id="4" name="Picture 2" descr="C:\Documents and Settings\Методист\Мои документы\визитка ГИН\фото ГИН\Scan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3014974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Методист\Мои документы\визитка ГИН\фото ГИН\P301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2837">
            <a:off x="6302821" y="1165481"/>
            <a:ext cx="2321114" cy="4553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Documents and Settings\Методист\Мои документы\визитка ГИН\фото ГИН\Scan0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214290"/>
            <a:ext cx="2544689" cy="4612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28794" y="4857760"/>
            <a:ext cx="5857916" cy="17145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Изделия</a:t>
            </a:r>
            <a:r>
              <a:rPr lang="ru-RU" sz="6000" b="1" dirty="0" smtClean="0">
                <a:latin typeface="Monotype Corsiva" pitchFamily="66" charset="0"/>
              </a:rPr>
              <a:t> 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мастера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2" name="Picture 2" descr="C:\Documents and Settings\Методист\Мои документы\визитка ГИН\фото ГИН\P301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22546">
            <a:off x="249456" y="3075713"/>
            <a:ext cx="3518796" cy="262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Методист\Мои документы\визитка ГИН\фото ГИН\Scan0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214290"/>
            <a:ext cx="2068098" cy="4622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Documents and Settings\Методист\Мои документы\визитка ГИН\фото ГИН\Scan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85786">
            <a:off x="515851" y="1942343"/>
            <a:ext cx="2843940" cy="4000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Documents and Settings\Методист\Мои документы\визитка ГИН\фото ГИН\P301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3438">
            <a:off x="5681335" y="1746378"/>
            <a:ext cx="3044827" cy="4201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Эскизы изделий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C:\Documents and Settings\Методист\Мои документы\визитка ГИН\фото ГИН\Scan0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359352" y="1283798"/>
            <a:ext cx="3424900" cy="542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D:\Выставка Готовцева И.Н. 8.07.2008г\SI8555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063974" y="2151208"/>
            <a:ext cx="4786345" cy="2769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8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590</TotalTime>
  <Words>515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Иннокентий Никитич Готовцев</vt:lpstr>
      <vt:lpstr>Слайд 2</vt:lpstr>
      <vt:lpstr>Слайд 3</vt:lpstr>
      <vt:lpstr>Слайд 4</vt:lpstr>
      <vt:lpstr>Творческие поездки</vt:lpstr>
      <vt:lpstr>На страницах  журнала-альбома «Новые технологии якутского хомуса»</vt:lpstr>
      <vt:lpstr>Изделия  мастера</vt:lpstr>
      <vt:lpstr>Слайд 8</vt:lpstr>
      <vt:lpstr>Эскизы изделий</vt:lpstr>
      <vt:lpstr>Слайд 10</vt:lpstr>
      <vt:lpstr>На выставочной галерее Союза художников  РС(Я)  «Ургэл»   г.Якутск  16.02.2008 г.</vt:lpstr>
      <vt:lpstr>Слайд 12</vt:lpstr>
      <vt:lpstr>Слайд 13</vt:lpstr>
      <vt:lpstr>Слайд 14</vt:lpstr>
      <vt:lpstr>На выставке  в центре и музее  хомуса   г.Якутск   8.07.2008 г.</vt:lpstr>
      <vt:lpstr>Слайд 16</vt:lpstr>
      <vt:lpstr>Слайд 17</vt:lpstr>
      <vt:lpstr>Слайд 18</vt:lpstr>
      <vt:lpstr>Семья</vt:lpstr>
      <vt:lpstr>Контакты </vt:lpstr>
    </vt:vector>
  </TitlesOfParts>
  <Company>НСОШ2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Иннокентий Никитич Готовцев</dc:title>
  <dc:creator>Notebook</dc:creator>
  <cp:lastModifiedBy>Admin</cp:lastModifiedBy>
  <cp:revision>124</cp:revision>
  <dcterms:created xsi:type="dcterms:W3CDTF">2009-06-21T04:17:24Z</dcterms:created>
  <dcterms:modified xsi:type="dcterms:W3CDTF">2010-01-08T19:02:36Z</dcterms:modified>
</cp:coreProperties>
</file>